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5"/>
  </p:notesMasterIdLst>
  <p:handoutMasterIdLst>
    <p:handoutMasterId r:id="rId126"/>
  </p:handoutMasterIdLst>
  <p:sldIdLst>
    <p:sldId id="256" r:id="rId2"/>
    <p:sldId id="375" r:id="rId3"/>
    <p:sldId id="367" r:id="rId4"/>
    <p:sldId id="386" r:id="rId5"/>
    <p:sldId id="383" r:id="rId6"/>
    <p:sldId id="384" r:id="rId7"/>
    <p:sldId id="385" r:id="rId8"/>
    <p:sldId id="377" r:id="rId9"/>
    <p:sldId id="258" r:id="rId10"/>
    <p:sldId id="379" r:id="rId11"/>
    <p:sldId id="378" r:id="rId12"/>
    <p:sldId id="259" r:id="rId13"/>
    <p:sldId id="260" r:id="rId14"/>
    <p:sldId id="261" r:id="rId15"/>
    <p:sldId id="262" r:id="rId16"/>
    <p:sldId id="380" r:id="rId17"/>
    <p:sldId id="381" r:id="rId18"/>
    <p:sldId id="387" r:id="rId19"/>
    <p:sldId id="388" r:id="rId20"/>
    <p:sldId id="389" r:id="rId21"/>
    <p:sldId id="263" r:id="rId22"/>
    <p:sldId id="264" r:id="rId23"/>
    <p:sldId id="265" r:id="rId24"/>
    <p:sldId id="346" r:id="rId25"/>
    <p:sldId id="390" r:id="rId26"/>
    <p:sldId id="347" r:id="rId27"/>
    <p:sldId id="348" r:id="rId28"/>
    <p:sldId id="391" r:id="rId29"/>
    <p:sldId id="392" r:id="rId30"/>
    <p:sldId id="393" r:id="rId31"/>
    <p:sldId id="395" r:id="rId32"/>
    <p:sldId id="366" r:id="rId33"/>
    <p:sldId id="349" r:id="rId34"/>
    <p:sldId id="266" r:id="rId35"/>
    <p:sldId id="268" r:id="rId36"/>
    <p:sldId id="394" r:id="rId37"/>
    <p:sldId id="396" r:id="rId38"/>
    <p:sldId id="269" r:id="rId39"/>
    <p:sldId id="267" r:id="rId40"/>
    <p:sldId id="270" r:id="rId41"/>
    <p:sldId id="350" r:id="rId42"/>
    <p:sldId id="351" r:id="rId43"/>
    <p:sldId id="352"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353" r:id="rId62"/>
    <p:sldId id="288" r:id="rId63"/>
    <p:sldId id="289" r:id="rId64"/>
    <p:sldId id="290" r:id="rId65"/>
    <p:sldId id="291" r:id="rId66"/>
    <p:sldId id="292" r:id="rId67"/>
    <p:sldId id="293" r:id="rId68"/>
    <p:sldId id="294" r:id="rId69"/>
    <p:sldId id="354" r:id="rId70"/>
    <p:sldId id="295" r:id="rId71"/>
    <p:sldId id="296" r:id="rId72"/>
    <p:sldId id="297" r:id="rId73"/>
    <p:sldId id="298" r:id="rId74"/>
    <p:sldId id="299" r:id="rId75"/>
    <p:sldId id="300" r:id="rId76"/>
    <p:sldId id="301" r:id="rId77"/>
    <p:sldId id="302" r:id="rId78"/>
    <p:sldId id="355" r:id="rId79"/>
    <p:sldId id="303" r:id="rId80"/>
    <p:sldId id="358" r:id="rId81"/>
    <p:sldId id="359" r:id="rId82"/>
    <p:sldId id="360" r:id="rId83"/>
    <p:sldId id="361" r:id="rId84"/>
    <p:sldId id="305" r:id="rId85"/>
    <p:sldId id="306" r:id="rId86"/>
    <p:sldId id="307" r:id="rId87"/>
    <p:sldId id="308" r:id="rId88"/>
    <p:sldId id="309" r:id="rId89"/>
    <p:sldId id="310" r:id="rId90"/>
    <p:sldId id="313" r:id="rId91"/>
    <p:sldId id="311" r:id="rId92"/>
    <p:sldId id="312" r:id="rId93"/>
    <p:sldId id="314" r:id="rId94"/>
    <p:sldId id="315" r:id="rId95"/>
    <p:sldId id="316" r:id="rId96"/>
    <p:sldId id="317" r:id="rId97"/>
    <p:sldId id="318" r:id="rId98"/>
    <p:sldId id="319" r:id="rId99"/>
    <p:sldId id="320" r:id="rId100"/>
    <p:sldId id="321" r:id="rId101"/>
    <p:sldId id="322" r:id="rId102"/>
    <p:sldId id="323" r:id="rId103"/>
    <p:sldId id="324" r:id="rId104"/>
    <p:sldId id="325" r:id="rId105"/>
    <p:sldId id="326" r:id="rId106"/>
    <p:sldId id="327" r:id="rId107"/>
    <p:sldId id="362" r:id="rId108"/>
    <p:sldId id="328" r:id="rId109"/>
    <p:sldId id="363" r:id="rId110"/>
    <p:sldId id="329" r:id="rId111"/>
    <p:sldId id="331" r:id="rId112"/>
    <p:sldId id="330" r:id="rId113"/>
    <p:sldId id="333" r:id="rId114"/>
    <p:sldId id="334" r:id="rId115"/>
    <p:sldId id="335" r:id="rId116"/>
    <p:sldId id="356" r:id="rId117"/>
    <p:sldId id="336" r:id="rId118"/>
    <p:sldId id="357" r:id="rId119"/>
    <p:sldId id="337" r:id="rId120"/>
    <p:sldId id="338" r:id="rId121"/>
    <p:sldId id="339" r:id="rId122"/>
    <p:sldId id="340" r:id="rId123"/>
    <p:sldId id="341" r:id="rId12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860" dt="2020-04-23T17:57:20.2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17" autoAdjust="0"/>
    <p:restoredTop sz="86433" autoAdjust="0"/>
  </p:normalViewPr>
  <p:slideViewPr>
    <p:cSldViewPr>
      <p:cViewPr varScale="1">
        <p:scale>
          <a:sx n="65" d="100"/>
          <a:sy n="65" d="100"/>
        </p:scale>
        <p:origin x="72" y="624"/>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modSld modShowInfo">
      <pc:chgData name="仁園 呂" userId="eef67f80-1e14-4c90-a22b-aad4575b3ef9" providerId="ADAL" clId="{D98932E1-BFAE-47FF-9870-EE52ED89CA8D}" dt="2020-04-20T19:06:29.503" v="1746"/>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4-23T17:57:55.833" v="2825" actId="20577"/>
      <pc:docMkLst>
        <pc:docMk/>
      </pc:docMkLst>
      <pc:sldChg chg="modSp mod modTransition">
        <pc:chgData name="仁園 呂" userId="eef67f80-1e14-4c90-a22b-aad4575b3ef9" providerId="ADAL" clId="{9A49C251-DF4E-4AE5-B3D8-6CC2431CFFC3}" dt="2020-04-23T17:57:55.833" v="2825" actId="20577"/>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modTransition">
        <pc:chgData name="仁園 呂" userId="eef67f80-1e14-4c90-a22b-aad4575b3ef9" providerId="ADAL" clId="{9A49C251-DF4E-4AE5-B3D8-6CC2431CFFC3}" dt="2020-04-23T14:32:00.708" v="6"/>
        <pc:sldMkLst>
          <pc:docMk/>
          <pc:sldMk cId="0" sldId="258"/>
        </pc:sldMkLst>
      </pc:sldChg>
      <pc:sldChg chg="modSp modTransition">
        <pc:chgData name="仁園 呂" userId="eef67f80-1e14-4c90-a22b-aad4575b3ef9" providerId="ADAL" clId="{9A49C251-DF4E-4AE5-B3D8-6CC2431CFFC3}" dt="2020-04-23T15:08:04.967" v="526" actId="14100"/>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modTransition">
        <pc:chgData name="仁園 呂" userId="eef67f80-1e14-4c90-a22b-aad4575b3ef9" providerId="ADAL" clId="{9A49C251-DF4E-4AE5-B3D8-6CC2431CFFC3}" dt="2020-04-23T14:32:00.708" v="10"/>
        <pc:sldMkLst>
          <pc:docMk/>
          <pc:sldMk cId="0" sldId="260"/>
        </pc:sldMkLst>
      </pc:sldChg>
      <pc:sldChg chg="modTransition">
        <pc:chgData name="仁園 呂" userId="eef67f80-1e14-4c90-a22b-aad4575b3ef9" providerId="ADAL" clId="{9A49C251-DF4E-4AE5-B3D8-6CC2431CFFC3}" dt="2020-04-23T14:32:00.708" v="11"/>
        <pc:sldMkLst>
          <pc:docMk/>
          <pc:sldMk cId="0" sldId="261"/>
        </pc:sldMkLst>
      </pc:sldChg>
      <pc:sldChg chg="modTransition">
        <pc:chgData name="仁園 呂" userId="eef67f80-1e14-4c90-a22b-aad4575b3ef9" providerId="ADAL" clId="{9A49C251-DF4E-4AE5-B3D8-6CC2431CFFC3}" dt="2020-04-23T14:32:00.709" v="12"/>
        <pc:sldMkLst>
          <pc:docMk/>
          <pc:sldMk cId="0" sldId="262"/>
        </pc:sldMkLst>
      </pc:sldChg>
      <pc:sldChg chg="addSp modSp mod modTransition">
        <pc:chgData name="仁園 呂" userId="eef67f80-1e14-4c90-a22b-aad4575b3ef9" providerId="ADAL" clId="{9A49C251-DF4E-4AE5-B3D8-6CC2431CFFC3}" dt="2020-04-23T16:00:10.234" v="905" actId="14100"/>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modTransition">
        <pc:chgData name="仁園 呂" userId="eef67f80-1e14-4c90-a22b-aad4575b3ef9" providerId="ADAL" clId="{9A49C251-DF4E-4AE5-B3D8-6CC2431CFFC3}" dt="2020-04-23T14:32:00.709" v="16"/>
        <pc:sldMkLst>
          <pc:docMk/>
          <pc:sldMk cId="0" sldId="264"/>
        </pc:sldMkLst>
      </pc:sldChg>
      <pc:sldChg chg="modTransition">
        <pc:chgData name="仁園 呂" userId="eef67f80-1e14-4c90-a22b-aad4575b3ef9" providerId="ADAL" clId="{9A49C251-DF4E-4AE5-B3D8-6CC2431CFFC3}" dt="2020-04-23T14:32:00.709" v="17"/>
        <pc:sldMkLst>
          <pc:docMk/>
          <pc:sldMk cId="0" sldId="265"/>
        </pc:sldMkLst>
      </pc:sldChg>
      <pc:sldChg chg="addSp modSp mod modTransition">
        <pc:chgData name="仁園 呂" userId="eef67f80-1e14-4c90-a22b-aad4575b3ef9" providerId="ADAL" clId="{9A49C251-DF4E-4AE5-B3D8-6CC2431CFFC3}" dt="2020-04-23T17:52:08.241" v="2724" actId="1076"/>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3T17:52:08.241" v="2724" actId="1076"/>
          <ac:picMkLst>
            <pc:docMk/>
            <pc:sldMk cId="0" sldId="266"/>
            <ac:picMk id="4" creationId="{19009781-F9EA-4965-8F6C-FF5DF90B73C0}"/>
          </ac:picMkLst>
        </pc:picChg>
      </pc:sldChg>
      <pc:sldChg chg="modTransition">
        <pc:chgData name="仁園 呂" userId="eef67f80-1e14-4c90-a22b-aad4575b3ef9" providerId="ADAL" clId="{9A49C251-DF4E-4AE5-B3D8-6CC2431CFFC3}" dt="2020-04-23T14:32:00.710" v="26"/>
        <pc:sldMkLst>
          <pc:docMk/>
          <pc:sldMk cId="0" sldId="267"/>
        </pc:sldMkLst>
      </pc:sldChg>
      <pc:sldChg chg="addSp modSp mod modTransition">
        <pc:chgData name="仁園 呂" userId="eef67f80-1e14-4c90-a22b-aad4575b3ef9" providerId="ADAL" clId="{9A49C251-DF4E-4AE5-B3D8-6CC2431CFFC3}" dt="2020-04-23T17:55:21.136" v="2741" actId="1076"/>
        <pc:sldMkLst>
          <pc:docMk/>
          <pc:sldMk cId="0" sldId="268"/>
        </pc:sldMkLst>
        <pc:picChg chg="add mod ord">
          <ac:chgData name="仁園 呂" userId="eef67f80-1e14-4c90-a22b-aad4575b3ef9" providerId="ADAL" clId="{9A49C251-DF4E-4AE5-B3D8-6CC2431CFFC3}" dt="2020-04-23T17:55:21.136" v="2741" actId="1076"/>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Transition">
        <pc:chgData name="仁園 呂" userId="eef67f80-1e14-4c90-a22b-aad4575b3ef9" providerId="ADAL" clId="{9A49C251-DF4E-4AE5-B3D8-6CC2431CFFC3}" dt="2020-04-23T14:32:00.710" v="25"/>
        <pc:sldMkLst>
          <pc:docMk/>
          <pc:sldMk cId="0" sldId="269"/>
        </pc:sldMkLst>
      </pc:sldChg>
      <pc:sldChg chg="modTransition">
        <pc:chgData name="仁園 呂" userId="eef67f80-1e14-4c90-a22b-aad4575b3ef9" providerId="ADAL" clId="{9A49C251-DF4E-4AE5-B3D8-6CC2431CFFC3}" dt="2020-04-23T14:32:00.710" v="27"/>
        <pc:sldMkLst>
          <pc:docMk/>
          <pc:sldMk cId="0" sldId="270"/>
        </pc:sldMkLst>
      </pc:sldChg>
      <pc:sldChg chg="modTransition">
        <pc:chgData name="仁園 呂" userId="eef67f80-1e14-4c90-a22b-aad4575b3ef9" providerId="ADAL" clId="{9A49C251-DF4E-4AE5-B3D8-6CC2431CFFC3}" dt="2020-04-23T14:32:00.711" v="31"/>
        <pc:sldMkLst>
          <pc:docMk/>
          <pc:sldMk cId="0" sldId="271"/>
        </pc:sldMkLst>
      </pc:sldChg>
      <pc:sldChg chg="modTransition">
        <pc:chgData name="仁園 呂" userId="eef67f80-1e14-4c90-a22b-aad4575b3ef9" providerId="ADAL" clId="{9A49C251-DF4E-4AE5-B3D8-6CC2431CFFC3}" dt="2020-04-23T14:32:00.711" v="32"/>
        <pc:sldMkLst>
          <pc:docMk/>
          <pc:sldMk cId="0" sldId="272"/>
        </pc:sldMkLst>
      </pc:sldChg>
      <pc:sldChg chg="modTransition">
        <pc:chgData name="仁園 呂" userId="eef67f80-1e14-4c90-a22b-aad4575b3ef9" providerId="ADAL" clId="{9A49C251-DF4E-4AE5-B3D8-6CC2431CFFC3}" dt="2020-04-23T14:32:00.711" v="33"/>
        <pc:sldMkLst>
          <pc:docMk/>
          <pc:sldMk cId="0" sldId="273"/>
        </pc:sldMkLst>
      </pc:sldChg>
      <pc:sldChg chg="modTransition">
        <pc:chgData name="仁園 呂" userId="eef67f80-1e14-4c90-a22b-aad4575b3ef9" providerId="ADAL" clId="{9A49C251-DF4E-4AE5-B3D8-6CC2431CFFC3}" dt="2020-04-23T14:32:00.711" v="34"/>
        <pc:sldMkLst>
          <pc:docMk/>
          <pc:sldMk cId="0" sldId="274"/>
        </pc:sldMkLst>
      </pc:sldChg>
      <pc:sldChg chg="modTransition">
        <pc:chgData name="仁園 呂" userId="eef67f80-1e14-4c90-a22b-aad4575b3ef9" providerId="ADAL" clId="{9A49C251-DF4E-4AE5-B3D8-6CC2431CFFC3}" dt="2020-04-23T14:32:00.711" v="35"/>
        <pc:sldMkLst>
          <pc:docMk/>
          <pc:sldMk cId="0" sldId="275"/>
        </pc:sldMkLst>
      </pc:sldChg>
      <pc:sldChg chg="modTransition">
        <pc:chgData name="仁園 呂" userId="eef67f80-1e14-4c90-a22b-aad4575b3ef9" providerId="ADAL" clId="{9A49C251-DF4E-4AE5-B3D8-6CC2431CFFC3}" dt="2020-04-23T14:32:00.712" v="36"/>
        <pc:sldMkLst>
          <pc:docMk/>
          <pc:sldMk cId="0" sldId="276"/>
        </pc:sldMkLst>
      </pc:sldChg>
      <pc:sldChg chg="modTransition">
        <pc:chgData name="仁園 呂" userId="eef67f80-1e14-4c90-a22b-aad4575b3ef9" providerId="ADAL" clId="{9A49C251-DF4E-4AE5-B3D8-6CC2431CFFC3}" dt="2020-04-23T14:32:00.712" v="37"/>
        <pc:sldMkLst>
          <pc:docMk/>
          <pc:sldMk cId="0" sldId="277"/>
        </pc:sldMkLst>
      </pc:sldChg>
      <pc:sldChg chg="modTransition">
        <pc:chgData name="仁園 呂" userId="eef67f80-1e14-4c90-a22b-aad4575b3ef9" providerId="ADAL" clId="{9A49C251-DF4E-4AE5-B3D8-6CC2431CFFC3}" dt="2020-04-23T14:32:00.712" v="38"/>
        <pc:sldMkLst>
          <pc:docMk/>
          <pc:sldMk cId="0" sldId="278"/>
        </pc:sldMkLst>
      </pc:sldChg>
      <pc:sldChg chg="modTransition">
        <pc:chgData name="仁園 呂" userId="eef67f80-1e14-4c90-a22b-aad4575b3ef9" providerId="ADAL" clId="{9A49C251-DF4E-4AE5-B3D8-6CC2431CFFC3}" dt="2020-04-23T14:32:00.712" v="39"/>
        <pc:sldMkLst>
          <pc:docMk/>
          <pc:sldMk cId="0" sldId="279"/>
        </pc:sldMkLst>
      </pc:sldChg>
      <pc:sldChg chg="modTransition">
        <pc:chgData name="仁園 呂" userId="eef67f80-1e14-4c90-a22b-aad4575b3ef9" providerId="ADAL" clId="{9A49C251-DF4E-4AE5-B3D8-6CC2431CFFC3}" dt="2020-04-23T14:32:00.712" v="40"/>
        <pc:sldMkLst>
          <pc:docMk/>
          <pc:sldMk cId="0" sldId="280"/>
        </pc:sldMkLst>
      </pc:sldChg>
      <pc:sldChg chg="modTransition">
        <pc:chgData name="仁園 呂" userId="eef67f80-1e14-4c90-a22b-aad4575b3ef9" providerId="ADAL" clId="{9A49C251-DF4E-4AE5-B3D8-6CC2431CFFC3}" dt="2020-04-23T14:32:00.712" v="41"/>
        <pc:sldMkLst>
          <pc:docMk/>
          <pc:sldMk cId="0" sldId="281"/>
        </pc:sldMkLst>
      </pc:sldChg>
      <pc:sldChg chg="modTransition">
        <pc:chgData name="仁園 呂" userId="eef67f80-1e14-4c90-a22b-aad4575b3ef9" providerId="ADAL" clId="{9A49C251-DF4E-4AE5-B3D8-6CC2431CFFC3}" dt="2020-04-23T14:32:00.713" v="42"/>
        <pc:sldMkLst>
          <pc:docMk/>
          <pc:sldMk cId="0" sldId="282"/>
        </pc:sldMkLst>
      </pc:sldChg>
      <pc:sldChg chg="modTransition">
        <pc:chgData name="仁園 呂" userId="eef67f80-1e14-4c90-a22b-aad4575b3ef9" providerId="ADAL" clId="{9A49C251-DF4E-4AE5-B3D8-6CC2431CFFC3}" dt="2020-04-23T14:32:00.713" v="43"/>
        <pc:sldMkLst>
          <pc:docMk/>
          <pc:sldMk cId="0" sldId="283"/>
        </pc:sldMkLst>
      </pc:sldChg>
      <pc:sldChg chg="modTransition">
        <pc:chgData name="仁園 呂" userId="eef67f80-1e14-4c90-a22b-aad4575b3ef9" providerId="ADAL" clId="{9A49C251-DF4E-4AE5-B3D8-6CC2431CFFC3}" dt="2020-04-23T14:32:00.713" v="44"/>
        <pc:sldMkLst>
          <pc:docMk/>
          <pc:sldMk cId="0" sldId="284"/>
        </pc:sldMkLst>
      </pc:sldChg>
      <pc:sldChg chg="modTransition">
        <pc:chgData name="仁園 呂" userId="eef67f80-1e14-4c90-a22b-aad4575b3ef9" providerId="ADAL" clId="{9A49C251-DF4E-4AE5-B3D8-6CC2431CFFC3}" dt="2020-04-23T14:32:00.713" v="45"/>
        <pc:sldMkLst>
          <pc:docMk/>
          <pc:sldMk cId="0" sldId="285"/>
        </pc:sldMkLst>
      </pc:sldChg>
      <pc:sldChg chg="modTransition">
        <pc:chgData name="仁園 呂" userId="eef67f80-1e14-4c90-a22b-aad4575b3ef9" providerId="ADAL" clId="{9A49C251-DF4E-4AE5-B3D8-6CC2431CFFC3}" dt="2020-04-23T14:32:00.713" v="46"/>
        <pc:sldMkLst>
          <pc:docMk/>
          <pc:sldMk cId="0" sldId="286"/>
        </pc:sldMkLst>
      </pc:sldChg>
      <pc:sldChg chg="modTransition">
        <pc:chgData name="仁園 呂" userId="eef67f80-1e14-4c90-a22b-aad4575b3ef9" providerId="ADAL" clId="{9A49C251-DF4E-4AE5-B3D8-6CC2431CFFC3}" dt="2020-04-23T14:32:00.713" v="47"/>
        <pc:sldMkLst>
          <pc:docMk/>
          <pc:sldMk cId="0" sldId="287"/>
        </pc:sldMkLst>
      </pc:sldChg>
      <pc:sldChg chg="modTransition">
        <pc:chgData name="仁園 呂" userId="eef67f80-1e14-4c90-a22b-aad4575b3ef9" providerId="ADAL" clId="{9A49C251-DF4E-4AE5-B3D8-6CC2431CFFC3}" dt="2020-04-23T14:32:00.713" v="49"/>
        <pc:sldMkLst>
          <pc:docMk/>
          <pc:sldMk cId="0" sldId="288"/>
        </pc:sldMkLst>
      </pc:sldChg>
      <pc:sldChg chg="modTransition">
        <pc:chgData name="仁園 呂" userId="eef67f80-1e14-4c90-a22b-aad4575b3ef9" providerId="ADAL" clId="{9A49C251-DF4E-4AE5-B3D8-6CC2431CFFC3}" dt="2020-04-23T14:32:00.714" v="50"/>
        <pc:sldMkLst>
          <pc:docMk/>
          <pc:sldMk cId="0" sldId="289"/>
        </pc:sldMkLst>
      </pc:sldChg>
      <pc:sldChg chg="modTransition">
        <pc:chgData name="仁園 呂" userId="eef67f80-1e14-4c90-a22b-aad4575b3ef9" providerId="ADAL" clId="{9A49C251-DF4E-4AE5-B3D8-6CC2431CFFC3}" dt="2020-04-23T14:32:00.714" v="51"/>
        <pc:sldMkLst>
          <pc:docMk/>
          <pc:sldMk cId="0" sldId="290"/>
        </pc:sldMkLst>
      </pc:sldChg>
      <pc:sldChg chg="modTransition">
        <pc:chgData name="仁園 呂" userId="eef67f80-1e14-4c90-a22b-aad4575b3ef9" providerId="ADAL" clId="{9A49C251-DF4E-4AE5-B3D8-6CC2431CFFC3}" dt="2020-04-23T14:32:00.714" v="52"/>
        <pc:sldMkLst>
          <pc:docMk/>
          <pc:sldMk cId="0" sldId="291"/>
        </pc:sldMkLst>
      </pc:sldChg>
      <pc:sldChg chg="modTransition">
        <pc:chgData name="仁園 呂" userId="eef67f80-1e14-4c90-a22b-aad4575b3ef9" providerId="ADAL" clId="{9A49C251-DF4E-4AE5-B3D8-6CC2431CFFC3}" dt="2020-04-23T14:32:00.714" v="53"/>
        <pc:sldMkLst>
          <pc:docMk/>
          <pc:sldMk cId="0" sldId="292"/>
        </pc:sldMkLst>
      </pc:sldChg>
      <pc:sldChg chg="modTransition">
        <pc:chgData name="仁園 呂" userId="eef67f80-1e14-4c90-a22b-aad4575b3ef9" providerId="ADAL" clId="{9A49C251-DF4E-4AE5-B3D8-6CC2431CFFC3}" dt="2020-04-23T14:32:00.714" v="54"/>
        <pc:sldMkLst>
          <pc:docMk/>
          <pc:sldMk cId="0" sldId="293"/>
        </pc:sldMkLst>
      </pc:sldChg>
      <pc:sldChg chg="modTransition">
        <pc:chgData name="仁園 呂" userId="eef67f80-1e14-4c90-a22b-aad4575b3ef9" providerId="ADAL" clId="{9A49C251-DF4E-4AE5-B3D8-6CC2431CFFC3}" dt="2020-04-23T14:32:00.714" v="55"/>
        <pc:sldMkLst>
          <pc:docMk/>
          <pc:sldMk cId="0" sldId="294"/>
        </pc:sldMkLst>
      </pc:sldChg>
      <pc:sldChg chg="modTransition">
        <pc:chgData name="仁園 呂" userId="eef67f80-1e14-4c90-a22b-aad4575b3ef9" providerId="ADAL" clId="{9A49C251-DF4E-4AE5-B3D8-6CC2431CFFC3}" dt="2020-04-23T14:32:00.715" v="57"/>
        <pc:sldMkLst>
          <pc:docMk/>
          <pc:sldMk cId="0" sldId="295"/>
        </pc:sldMkLst>
      </pc:sldChg>
      <pc:sldChg chg="modTransition">
        <pc:chgData name="仁園 呂" userId="eef67f80-1e14-4c90-a22b-aad4575b3ef9" providerId="ADAL" clId="{9A49C251-DF4E-4AE5-B3D8-6CC2431CFFC3}" dt="2020-04-23T14:32:00.715" v="58"/>
        <pc:sldMkLst>
          <pc:docMk/>
          <pc:sldMk cId="0" sldId="296"/>
        </pc:sldMkLst>
      </pc:sldChg>
      <pc:sldChg chg="modTransition">
        <pc:chgData name="仁園 呂" userId="eef67f80-1e14-4c90-a22b-aad4575b3ef9" providerId="ADAL" clId="{9A49C251-DF4E-4AE5-B3D8-6CC2431CFFC3}" dt="2020-04-23T14:32:00.715" v="59"/>
        <pc:sldMkLst>
          <pc:docMk/>
          <pc:sldMk cId="0" sldId="297"/>
        </pc:sldMkLst>
      </pc:sldChg>
      <pc:sldChg chg="modTransition">
        <pc:chgData name="仁園 呂" userId="eef67f80-1e14-4c90-a22b-aad4575b3ef9" providerId="ADAL" clId="{9A49C251-DF4E-4AE5-B3D8-6CC2431CFFC3}" dt="2020-04-23T14:32:00.715" v="60"/>
        <pc:sldMkLst>
          <pc:docMk/>
          <pc:sldMk cId="0" sldId="298"/>
        </pc:sldMkLst>
      </pc:sldChg>
      <pc:sldChg chg="modTransition">
        <pc:chgData name="仁園 呂" userId="eef67f80-1e14-4c90-a22b-aad4575b3ef9" providerId="ADAL" clId="{9A49C251-DF4E-4AE5-B3D8-6CC2431CFFC3}" dt="2020-04-23T14:32:00.715" v="61"/>
        <pc:sldMkLst>
          <pc:docMk/>
          <pc:sldMk cId="0" sldId="299"/>
        </pc:sldMkLst>
      </pc:sldChg>
      <pc:sldChg chg="modTransition">
        <pc:chgData name="仁園 呂" userId="eef67f80-1e14-4c90-a22b-aad4575b3ef9" providerId="ADAL" clId="{9A49C251-DF4E-4AE5-B3D8-6CC2431CFFC3}" dt="2020-04-23T14:32:00.716" v="62"/>
        <pc:sldMkLst>
          <pc:docMk/>
          <pc:sldMk cId="0" sldId="300"/>
        </pc:sldMkLst>
      </pc:sldChg>
      <pc:sldChg chg="modTransition">
        <pc:chgData name="仁園 呂" userId="eef67f80-1e14-4c90-a22b-aad4575b3ef9" providerId="ADAL" clId="{9A49C251-DF4E-4AE5-B3D8-6CC2431CFFC3}" dt="2020-04-23T14:32:00.716" v="63"/>
        <pc:sldMkLst>
          <pc:docMk/>
          <pc:sldMk cId="0" sldId="301"/>
        </pc:sldMkLst>
      </pc:sldChg>
      <pc:sldChg chg="modTransition">
        <pc:chgData name="仁園 呂" userId="eef67f80-1e14-4c90-a22b-aad4575b3ef9" providerId="ADAL" clId="{9A49C251-DF4E-4AE5-B3D8-6CC2431CFFC3}" dt="2020-04-23T14:32:00.716" v="64"/>
        <pc:sldMkLst>
          <pc:docMk/>
          <pc:sldMk cId="0" sldId="302"/>
        </pc:sldMkLst>
      </pc:sldChg>
      <pc:sldChg chg="modTransition">
        <pc:chgData name="仁園 呂" userId="eef67f80-1e14-4c90-a22b-aad4575b3ef9" providerId="ADAL" clId="{9A49C251-DF4E-4AE5-B3D8-6CC2431CFFC3}" dt="2020-04-23T14:32:00.716" v="66"/>
        <pc:sldMkLst>
          <pc:docMk/>
          <pc:sldMk cId="0" sldId="303"/>
        </pc:sldMkLst>
      </pc:sldChg>
      <pc:sldChg chg="modTransition">
        <pc:chgData name="仁園 呂" userId="eef67f80-1e14-4c90-a22b-aad4575b3ef9" providerId="ADAL" clId="{9A49C251-DF4E-4AE5-B3D8-6CC2431CFFC3}" dt="2020-04-23T14:32:00.717" v="71"/>
        <pc:sldMkLst>
          <pc:docMk/>
          <pc:sldMk cId="0" sldId="305"/>
        </pc:sldMkLst>
      </pc:sldChg>
      <pc:sldChg chg="modTransition">
        <pc:chgData name="仁園 呂" userId="eef67f80-1e14-4c90-a22b-aad4575b3ef9" providerId="ADAL" clId="{9A49C251-DF4E-4AE5-B3D8-6CC2431CFFC3}" dt="2020-04-23T14:32:00.717" v="72"/>
        <pc:sldMkLst>
          <pc:docMk/>
          <pc:sldMk cId="0" sldId="306"/>
        </pc:sldMkLst>
      </pc:sldChg>
      <pc:sldChg chg="modTransition">
        <pc:chgData name="仁園 呂" userId="eef67f80-1e14-4c90-a22b-aad4575b3ef9" providerId="ADAL" clId="{9A49C251-DF4E-4AE5-B3D8-6CC2431CFFC3}" dt="2020-04-23T14:32:00.717" v="73"/>
        <pc:sldMkLst>
          <pc:docMk/>
          <pc:sldMk cId="0" sldId="307"/>
        </pc:sldMkLst>
      </pc:sldChg>
      <pc:sldChg chg="modTransition">
        <pc:chgData name="仁園 呂" userId="eef67f80-1e14-4c90-a22b-aad4575b3ef9" providerId="ADAL" clId="{9A49C251-DF4E-4AE5-B3D8-6CC2431CFFC3}" dt="2020-04-23T14:32:00.717" v="74"/>
        <pc:sldMkLst>
          <pc:docMk/>
          <pc:sldMk cId="0" sldId="308"/>
        </pc:sldMkLst>
      </pc:sldChg>
      <pc:sldChg chg="modTransition">
        <pc:chgData name="仁園 呂" userId="eef67f80-1e14-4c90-a22b-aad4575b3ef9" providerId="ADAL" clId="{9A49C251-DF4E-4AE5-B3D8-6CC2431CFFC3}" dt="2020-04-23T14:32:00.717" v="75"/>
        <pc:sldMkLst>
          <pc:docMk/>
          <pc:sldMk cId="0" sldId="309"/>
        </pc:sldMkLst>
      </pc:sldChg>
      <pc:sldChg chg="modTransition">
        <pc:chgData name="仁園 呂" userId="eef67f80-1e14-4c90-a22b-aad4575b3ef9" providerId="ADAL" clId="{9A49C251-DF4E-4AE5-B3D8-6CC2431CFFC3}" dt="2020-04-23T14:32:00.717" v="76"/>
        <pc:sldMkLst>
          <pc:docMk/>
          <pc:sldMk cId="0" sldId="310"/>
        </pc:sldMkLst>
      </pc:sldChg>
      <pc:sldChg chg="modTransition">
        <pc:chgData name="仁園 呂" userId="eef67f80-1e14-4c90-a22b-aad4575b3ef9" providerId="ADAL" clId="{9A49C251-DF4E-4AE5-B3D8-6CC2431CFFC3}" dt="2020-04-23T14:32:00.718" v="78"/>
        <pc:sldMkLst>
          <pc:docMk/>
          <pc:sldMk cId="0" sldId="311"/>
        </pc:sldMkLst>
      </pc:sldChg>
      <pc:sldChg chg="modTransition">
        <pc:chgData name="仁園 呂" userId="eef67f80-1e14-4c90-a22b-aad4575b3ef9" providerId="ADAL" clId="{9A49C251-DF4E-4AE5-B3D8-6CC2431CFFC3}" dt="2020-04-23T14:32:00.718" v="79"/>
        <pc:sldMkLst>
          <pc:docMk/>
          <pc:sldMk cId="0" sldId="312"/>
        </pc:sldMkLst>
      </pc:sldChg>
      <pc:sldChg chg="modTransition">
        <pc:chgData name="仁園 呂" userId="eef67f80-1e14-4c90-a22b-aad4575b3ef9" providerId="ADAL" clId="{9A49C251-DF4E-4AE5-B3D8-6CC2431CFFC3}" dt="2020-04-23T14:32:00.718" v="77"/>
        <pc:sldMkLst>
          <pc:docMk/>
          <pc:sldMk cId="0" sldId="313"/>
        </pc:sldMkLst>
      </pc:sldChg>
      <pc:sldChg chg="modTransition">
        <pc:chgData name="仁園 呂" userId="eef67f80-1e14-4c90-a22b-aad4575b3ef9" providerId="ADAL" clId="{9A49C251-DF4E-4AE5-B3D8-6CC2431CFFC3}" dt="2020-04-23T14:32:00.718" v="80"/>
        <pc:sldMkLst>
          <pc:docMk/>
          <pc:sldMk cId="0" sldId="314"/>
        </pc:sldMkLst>
      </pc:sldChg>
      <pc:sldChg chg="modTransition">
        <pc:chgData name="仁園 呂" userId="eef67f80-1e14-4c90-a22b-aad4575b3ef9" providerId="ADAL" clId="{9A49C251-DF4E-4AE5-B3D8-6CC2431CFFC3}" dt="2020-04-23T14:32:00.718" v="81"/>
        <pc:sldMkLst>
          <pc:docMk/>
          <pc:sldMk cId="0" sldId="315"/>
        </pc:sldMkLst>
      </pc:sldChg>
      <pc:sldChg chg="modTransition">
        <pc:chgData name="仁園 呂" userId="eef67f80-1e14-4c90-a22b-aad4575b3ef9" providerId="ADAL" clId="{9A49C251-DF4E-4AE5-B3D8-6CC2431CFFC3}" dt="2020-04-23T14:32:00.718" v="82"/>
        <pc:sldMkLst>
          <pc:docMk/>
          <pc:sldMk cId="0" sldId="316"/>
        </pc:sldMkLst>
      </pc:sldChg>
      <pc:sldChg chg="modTransition">
        <pc:chgData name="仁園 呂" userId="eef67f80-1e14-4c90-a22b-aad4575b3ef9" providerId="ADAL" clId="{9A49C251-DF4E-4AE5-B3D8-6CC2431CFFC3}" dt="2020-04-23T14:32:00.718" v="83"/>
        <pc:sldMkLst>
          <pc:docMk/>
          <pc:sldMk cId="0" sldId="317"/>
        </pc:sldMkLst>
      </pc:sldChg>
      <pc:sldChg chg="modTransition">
        <pc:chgData name="仁園 呂" userId="eef67f80-1e14-4c90-a22b-aad4575b3ef9" providerId="ADAL" clId="{9A49C251-DF4E-4AE5-B3D8-6CC2431CFFC3}" dt="2020-04-23T14:32:00.719" v="84"/>
        <pc:sldMkLst>
          <pc:docMk/>
          <pc:sldMk cId="0" sldId="318"/>
        </pc:sldMkLst>
      </pc:sldChg>
      <pc:sldChg chg="modTransition">
        <pc:chgData name="仁園 呂" userId="eef67f80-1e14-4c90-a22b-aad4575b3ef9" providerId="ADAL" clId="{9A49C251-DF4E-4AE5-B3D8-6CC2431CFFC3}" dt="2020-04-23T14:32:00.719" v="85"/>
        <pc:sldMkLst>
          <pc:docMk/>
          <pc:sldMk cId="0" sldId="319"/>
        </pc:sldMkLst>
      </pc:sldChg>
      <pc:sldChg chg="modTransition">
        <pc:chgData name="仁園 呂" userId="eef67f80-1e14-4c90-a22b-aad4575b3ef9" providerId="ADAL" clId="{9A49C251-DF4E-4AE5-B3D8-6CC2431CFFC3}" dt="2020-04-23T14:32:00.719" v="86"/>
        <pc:sldMkLst>
          <pc:docMk/>
          <pc:sldMk cId="0" sldId="320"/>
        </pc:sldMkLst>
      </pc:sldChg>
      <pc:sldChg chg="modTransition">
        <pc:chgData name="仁園 呂" userId="eef67f80-1e14-4c90-a22b-aad4575b3ef9" providerId="ADAL" clId="{9A49C251-DF4E-4AE5-B3D8-6CC2431CFFC3}" dt="2020-04-23T14:32:00.719" v="87"/>
        <pc:sldMkLst>
          <pc:docMk/>
          <pc:sldMk cId="0" sldId="321"/>
        </pc:sldMkLst>
      </pc:sldChg>
      <pc:sldChg chg="modTransition">
        <pc:chgData name="仁園 呂" userId="eef67f80-1e14-4c90-a22b-aad4575b3ef9" providerId="ADAL" clId="{9A49C251-DF4E-4AE5-B3D8-6CC2431CFFC3}" dt="2020-04-23T14:32:00.719" v="88"/>
        <pc:sldMkLst>
          <pc:docMk/>
          <pc:sldMk cId="0" sldId="322"/>
        </pc:sldMkLst>
      </pc:sldChg>
      <pc:sldChg chg="modTransition">
        <pc:chgData name="仁園 呂" userId="eef67f80-1e14-4c90-a22b-aad4575b3ef9" providerId="ADAL" clId="{9A49C251-DF4E-4AE5-B3D8-6CC2431CFFC3}" dt="2020-04-23T14:32:00.719" v="89"/>
        <pc:sldMkLst>
          <pc:docMk/>
          <pc:sldMk cId="0" sldId="323"/>
        </pc:sldMkLst>
      </pc:sldChg>
      <pc:sldChg chg="modTransition">
        <pc:chgData name="仁園 呂" userId="eef67f80-1e14-4c90-a22b-aad4575b3ef9" providerId="ADAL" clId="{9A49C251-DF4E-4AE5-B3D8-6CC2431CFFC3}" dt="2020-04-23T14:32:00.719" v="90"/>
        <pc:sldMkLst>
          <pc:docMk/>
          <pc:sldMk cId="0" sldId="324"/>
        </pc:sldMkLst>
      </pc:sldChg>
      <pc:sldChg chg="modTransition">
        <pc:chgData name="仁園 呂" userId="eef67f80-1e14-4c90-a22b-aad4575b3ef9" providerId="ADAL" clId="{9A49C251-DF4E-4AE5-B3D8-6CC2431CFFC3}" dt="2020-04-23T14:32:00.719" v="91"/>
        <pc:sldMkLst>
          <pc:docMk/>
          <pc:sldMk cId="0" sldId="325"/>
        </pc:sldMkLst>
      </pc:sldChg>
      <pc:sldChg chg="modTransition">
        <pc:chgData name="仁園 呂" userId="eef67f80-1e14-4c90-a22b-aad4575b3ef9" providerId="ADAL" clId="{9A49C251-DF4E-4AE5-B3D8-6CC2431CFFC3}" dt="2020-04-23T14:32:00.719" v="92"/>
        <pc:sldMkLst>
          <pc:docMk/>
          <pc:sldMk cId="0" sldId="326"/>
        </pc:sldMkLst>
      </pc:sldChg>
      <pc:sldChg chg="modTransition">
        <pc:chgData name="仁園 呂" userId="eef67f80-1e14-4c90-a22b-aad4575b3ef9" providerId="ADAL" clId="{9A49C251-DF4E-4AE5-B3D8-6CC2431CFFC3}" dt="2020-04-23T14:32:00.719" v="93"/>
        <pc:sldMkLst>
          <pc:docMk/>
          <pc:sldMk cId="0" sldId="327"/>
        </pc:sldMkLst>
      </pc:sldChg>
      <pc:sldChg chg="modTransition">
        <pc:chgData name="仁園 呂" userId="eef67f80-1e14-4c90-a22b-aad4575b3ef9" providerId="ADAL" clId="{9A49C251-DF4E-4AE5-B3D8-6CC2431CFFC3}" dt="2020-04-23T14:32:00.719" v="95"/>
        <pc:sldMkLst>
          <pc:docMk/>
          <pc:sldMk cId="0" sldId="328"/>
        </pc:sldMkLst>
      </pc:sldChg>
      <pc:sldChg chg="modTransition">
        <pc:chgData name="仁園 呂" userId="eef67f80-1e14-4c90-a22b-aad4575b3ef9" providerId="ADAL" clId="{9A49C251-DF4E-4AE5-B3D8-6CC2431CFFC3}" dt="2020-04-23T14:32:00.719" v="97"/>
        <pc:sldMkLst>
          <pc:docMk/>
          <pc:sldMk cId="0" sldId="329"/>
        </pc:sldMkLst>
      </pc:sldChg>
      <pc:sldChg chg="modTransition">
        <pc:chgData name="仁園 呂" userId="eef67f80-1e14-4c90-a22b-aad4575b3ef9" providerId="ADAL" clId="{9A49C251-DF4E-4AE5-B3D8-6CC2431CFFC3}" dt="2020-04-23T14:32:00.719" v="99"/>
        <pc:sldMkLst>
          <pc:docMk/>
          <pc:sldMk cId="0" sldId="330"/>
        </pc:sldMkLst>
      </pc:sldChg>
      <pc:sldChg chg="modTransition">
        <pc:chgData name="仁園 呂" userId="eef67f80-1e14-4c90-a22b-aad4575b3ef9" providerId="ADAL" clId="{9A49C251-DF4E-4AE5-B3D8-6CC2431CFFC3}" dt="2020-04-23T14:32:00.719" v="98"/>
        <pc:sldMkLst>
          <pc:docMk/>
          <pc:sldMk cId="0" sldId="331"/>
        </pc:sldMkLst>
      </pc:sldChg>
      <pc:sldChg chg="modTransition">
        <pc:chgData name="仁園 呂" userId="eef67f80-1e14-4c90-a22b-aad4575b3ef9" providerId="ADAL" clId="{9A49C251-DF4E-4AE5-B3D8-6CC2431CFFC3}" dt="2020-04-23T14:32:00.721" v="100"/>
        <pc:sldMkLst>
          <pc:docMk/>
          <pc:sldMk cId="0" sldId="333"/>
        </pc:sldMkLst>
      </pc:sldChg>
      <pc:sldChg chg="modTransition">
        <pc:chgData name="仁園 呂" userId="eef67f80-1e14-4c90-a22b-aad4575b3ef9" providerId="ADAL" clId="{9A49C251-DF4E-4AE5-B3D8-6CC2431CFFC3}" dt="2020-04-23T14:32:00.721" v="101"/>
        <pc:sldMkLst>
          <pc:docMk/>
          <pc:sldMk cId="0" sldId="334"/>
        </pc:sldMkLst>
      </pc:sldChg>
      <pc:sldChg chg="modTransition">
        <pc:chgData name="仁園 呂" userId="eef67f80-1e14-4c90-a22b-aad4575b3ef9" providerId="ADAL" clId="{9A49C251-DF4E-4AE5-B3D8-6CC2431CFFC3}" dt="2020-04-23T14:32:00.721" v="102"/>
        <pc:sldMkLst>
          <pc:docMk/>
          <pc:sldMk cId="0" sldId="335"/>
        </pc:sldMkLst>
      </pc:sldChg>
      <pc:sldChg chg="modTransition">
        <pc:chgData name="仁園 呂" userId="eef67f80-1e14-4c90-a22b-aad4575b3ef9" providerId="ADAL" clId="{9A49C251-DF4E-4AE5-B3D8-6CC2431CFFC3}" dt="2020-04-23T14:32:00.721" v="104"/>
        <pc:sldMkLst>
          <pc:docMk/>
          <pc:sldMk cId="0" sldId="336"/>
        </pc:sldMkLst>
      </pc:sldChg>
      <pc:sldChg chg="modTransition">
        <pc:chgData name="仁園 呂" userId="eef67f80-1e14-4c90-a22b-aad4575b3ef9" providerId="ADAL" clId="{9A49C251-DF4E-4AE5-B3D8-6CC2431CFFC3}" dt="2020-04-23T14:32:00.721" v="106"/>
        <pc:sldMkLst>
          <pc:docMk/>
          <pc:sldMk cId="0" sldId="337"/>
        </pc:sldMkLst>
      </pc:sldChg>
      <pc:sldChg chg="modTransition">
        <pc:chgData name="仁園 呂" userId="eef67f80-1e14-4c90-a22b-aad4575b3ef9" providerId="ADAL" clId="{9A49C251-DF4E-4AE5-B3D8-6CC2431CFFC3}" dt="2020-04-23T14:32:00.721" v="107"/>
        <pc:sldMkLst>
          <pc:docMk/>
          <pc:sldMk cId="0" sldId="338"/>
        </pc:sldMkLst>
      </pc:sldChg>
      <pc:sldChg chg="modTransition">
        <pc:chgData name="仁園 呂" userId="eef67f80-1e14-4c90-a22b-aad4575b3ef9" providerId="ADAL" clId="{9A49C251-DF4E-4AE5-B3D8-6CC2431CFFC3}" dt="2020-04-23T14:32:00.722" v="108"/>
        <pc:sldMkLst>
          <pc:docMk/>
          <pc:sldMk cId="0" sldId="339"/>
        </pc:sldMkLst>
      </pc:sldChg>
      <pc:sldChg chg="modTransition">
        <pc:chgData name="仁園 呂" userId="eef67f80-1e14-4c90-a22b-aad4575b3ef9" providerId="ADAL" clId="{9A49C251-DF4E-4AE5-B3D8-6CC2431CFFC3}" dt="2020-04-23T14:32:00.722" v="109"/>
        <pc:sldMkLst>
          <pc:docMk/>
          <pc:sldMk cId="0" sldId="340"/>
        </pc:sldMkLst>
      </pc:sldChg>
      <pc:sldChg chg="modTransition">
        <pc:chgData name="仁園 呂" userId="eef67f80-1e14-4c90-a22b-aad4575b3ef9" providerId="ADAL" clId="{9A49C251-DF4E-4AE5-B3D8-6CC2431CFFC3}" dt="2020-04-23T14:32:00.722" v="110"/>
        <pc:sldMkLst>
          <pc:docMk/>
          <pc:sldMk cId="0" sldId="341"/>
        </pc:sldMkLst>
      </pc:sldChg>
      <pc:sldChg chg="modSp mod ord modTransition">
        <pc:chgData name="仁園 呂" userId="eef67f80-1e14-4c90-a22b-aad4575b3ef9" providerId="ADAL" clId="{9A49C251-DF4E-4AE5-B3D8-6CC2431CFFC3}" dt="2020-04-23T16:10:35.629" v="958"/>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sldChg>
      <pc:sldChg chg="addSp delSp modSp mod modTransition">
        <pc:chgData name="仁園 呂" userId="eef67f80-1e14-4c90-a22b-aad4575b3ef9" providerId="ADAL" clId="{9A49C251-DF4E-4AE5-B3D8-6CC2431CFFC3}" dt="2020-04-23T16:19:13.617" v="1026" actId="1076"/>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modTransition">
        <pc:chgData name="仁園 呂" userId="eef67f80-1e14-4c90-a22b-aad4575b3ef9" providerId="ADAL" clId="{9A49C251-DF4E-4AE5-B3D8-6CC2431CFFC3}" dt="2020-04-23T14:32:00.710" v="20"/>
        <pc:sldMkLst>
          <pc:docMk/>
          <pc:sldMk cId="0" sldId="348"/>
        </pc:sldMkLst>
      </pc:sldChg>
      <pc:sldChg chg="modTransition">
        <pc:chgData name="仁園 呂" userId="eef67f80-1e14-4c90-a22b-aad4575b3ef9" providerId="ADAL" clId="{9A49C251-DF4E-4AE5-B3D8-6CC2431CFFC3}" dt="2020-04-23T14:32:00.710" v="22"/>
        <pc:sldMkLst>
          <pc:docMk/>
          <pc:sldMk cId="0" sldId="349"/>
        </pc:sldMkLst>
      </pc:sldChg>
      <pc:sldChg chg="modTransition">
        <pc:chgData name="仁園 呂" userId="eef67f80-1e14-4c90-a22b-aad4575b3ef9" providerId="ADAL" clId="{9A49C251-DF4E-4AE5-B3D8-6CC2431CFFC3}" dt="2020-04-23T14:32:00.711" v="28"/>
        <pc:sldMkLst>
          <pc:docMk/>
          <pc:sldMk cId="0" sldId="350"/>
        </pc:sldMkLst>
      </pc:sldChg>
      <pc:sldChg chg="modTransition">
        <pc:chgData name="仁園 呂" userId="eef67f80-1e14-4c90-a22b-aad4575b3ef9" providerId="ADAL" clId="{9A49C251-DF4E-4AE5-B3D8-6CC2431CFFC3}" dt="2020-04-23T14:32:00.711" v="29"/>
        <pc:sldMkLst>
          <pc:docMk/>
          <pc:sldMk cId="0" sldId="351"/>
        </pc:sldMkLst>
      </pc:sldChg>
      <pc:sldChg chg="modTransition">
        <pc:chgData name="仁園 呂" userId="eef67f80-1e14-4c90-a22b-aad4575b3ef9" providerId="ADAL" clId="{9A49C251-DF4E-4AE5-B3D8-6CC2431CFFC3}" dt="2020-04-23T14:32:00.711" v="30"/>
        <pc:sldMkLst>
          <pc:docMk/>
          <pc:sldMk cId="0" sldId="352"/>
        </pc:sldMkLst>
      </pc:sldChg>
      <pc:sldChg chg="modTransition">
        <pc:chgData name="仁園 呂" userId="eef67f80-1e14-4c90-a22b-aad4575b3ef9" providerId="ADAL" clId="{9A49C251-DF4E-4AE5-B3D8-6CC2431CFFC3}" dt="2020-04-23T14:32:00.713" v="48"/>
        <pc:sldMkLst>
          <pc:docMk/>
          <pc:sldMk cId="0" sldId="353"/>
        </pc:sldMkLst>
      </pc:sldChg>
      <pc:sldChg chg="modTransition">
        <pc:chgData name="仁園 呂" userId="eef67f80-1e14-4c90-a22b-aad4575b3ef9" providerId="ADAL" clId="{9A49C251-DF4E-4AE5-B3D8-6CC2431CFFC3}" dt="2020-04-23T14:32:00.714" v="56"/>
        <pc:sldMkLst>
          <pc:docMk/>
          <pc:sldMk cId="0" sldId="354"/>
        </pc:sldMkLst>
      </pc:sldChg>
      <pc:sldChg chg="modTransition">
        <pc:chgData name="仁園 呂" userId="eef67f80-1e14-4c90-a22b-aad4575b3ef9" providerId="ADAL" clId="{9A49C251-DF4E-4AE5-B3D8-6CC2431CFFC3}" dt="2020-04-23T14:32:00.716" v="65"/>
        <pc:sldMkLst>
          <pc:docMk/>
          <pc:sldMk cId="0" sldId="355"/>
        </pc:sldMkLst>
      </pc:sldChg>
      <pc:sldChg chg="modTransition">
        <pc:chgData name="仁園 呂" userId="eef67f80-1e14-4c90-a22b-aad4575b3ef9" providerId="ADAL" clId="{9A49C251-DF4E-4AE5-B3D8-6CC2431CFFC3}" dt="2020-04-23T14:32:00.721" v="103"/>
        <pc:sldMkLst>
          <pc:docMk/>
          <pc:sldMk cId="0" sldId="356"/>
        </pc:sldMkLst>
      </pc:sldChg>
      <pc:sldChg chg="modTransition">
        <pc:chgData name="仁園 呂" userId="eef67f80-1e14-4c90-a22b-aad4575b3ef9" providerId="ADAL" clId="{9A49C251-DF4E-4AE5-B3D8-6CC2431CFFC3}" dt="2020-04-23T14:32:00.721" v="105"/>
        <pc:sldMkLst>
          <pc:docMk/>
          <pc:sldMk cId="0" sldId="357"/>
        </pc:sldMkLst>
      </pc:sldChg>
      <pc:sldChg chg="modTransition">
        <pc:chgData name="仁園 呂" userId="eef67f80-1e14-4c90-a22b-aad4575b3ef9" providerId="ADAL" clId="{9A49C251-DF4E-4AE5-B3D8-6CC2431CFFC3}" dt="2020-04-23T14:32:00.716" v="67"/>
        <pc:sldMkLst>
          <pc:docMk/>
          <pc:sldMk cId="0" sldId="358"/>
        </pc:sldMkLst>
      </pc:sldChg>
      <pc:sldChg chg="modTransition">
        <pc:chgData name="仁園 呂" userId="eef67f80-1e14-4c90-a22b-aad4575b3ef9" providerId="ADAL" clId="{9A49C251-DF4E-4AE5-B3D8-6CC2431CFFC3}" dt="2020-04-23T14:32:00.716" v="68"/>
        <pc:sldMkLst>
          <pc:docMk/>
          <pc:sldMk cId="0" sldId="359"/>
        </pc:sldMkLst>
      </pc:sldChg>
      <pc:sldChg chg="modTransition">
        <pc:chgData name="仁園 呂" userId="eef67f80-1e14-4c90-a22b-aad4575b3ef9" providerId="ADAL" clId="{9A49C251-DF4E-4AE5-B3D8-6CC2431CFFC3}" dt="2020-04-23T14:32:00.717" v="69"/>
        <pc:sldMkLst>
          <pc:docMk/>
          <pc:sldMk cId="0" sldId="360"/>
        </pc:sldMkLst>
      </pc:sldChg>
      <pc:sldChg chg="modTransition">
        <pc:chgData name="仁園 呂" userId="eef67f80-1e14-4c90-a22b-aad4575b3ef9" providerId="ADAL" clId="{9A49C251-DF4E-4AE5-B3D8-6CC2431CFFC3}" dt="2020-04-23T14:32:00.717" v="70"/>
        <pc:sldMkLst>
          <pc:docMk/>
          <pc:sldMk cId="0" sldId="361"/>
        </pc:sldMkLst>
      </pc:sldChg>
      <pc:sldChg chg="modTransition">
        <pc:chgData name="仁園 呂" userId="eef67f80-1e14-4c90-a22b-aad4575b3ef9" providerId="ADAL" clId="{9A49C251-DF4E-4AE5-B3D8-6CC2431CFFC3}" dt="2020-04-23T14:32:00.719" v="94"/>
        <pc:sldMkLst>
          <pc:docMk/>
          <pc:sldMk cId="0" sldId="362"/>
        </pc:sldMkLst>
      </pc:sldChg>
      <pc:sldChg chg="modTransition">
        <pc:chgData name="仁園 呂" userId="eef67f80-1e14-4c90-a22b-aad4575b3ef9" providerId="ADAL" clId="{9A49C251-DF4E-4AE5-B3D8-6CC2431CFFC3}" dt="2020-04-23T14:32:00.719" v="96"/>
        <pc:sldMkLst>
          <pc:docMk/>
          <pc:sldMk cId="0" sldId="363"/>
        </pc:sldMkLst>
      </pc:sldChg>
      <pc:sldChg chg="addSp modSp mod modTransition">
        <pc:chgData name="仁園 呂" userId="eef67f80-1e14-4c90-a22b-aad4575b3ef9" providerId="ADAL" clId="{9A49C251-DF4E-4AE5-B3D8-6CC2431CFFC3}" dt="2020-04-23T17:40:30.817" v="2708" actId="1076"/>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mod modTransition">
        <pc:chgData name="仁園 呂" userId="eef67f80-1e14-4c90-a22b-aad4575b3ef9" providerId="ADAL" clId="{9A49C251-DF4E-4AE5-B3D8-6CC2431CFFC3}" dt="2020-04-23T14:59:28.720" v="247" actId="1076"/>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Transition">
        <pc:chgData name="仁園 呂" userId="eef67f80-1e14-4c90-a22b-aad4575b3ef9" providerId="ADAL" clId="{9A49C251-DF4E-4AE5-B3D8-6CC2431CFFC3}" dt="2020-04-23T14:32:00.707" v="1"/>
        <pc:sldMkLst>
          <pc:docMk/>
          <pc:sldMk cId="2229723156" sldId="375"/>
        </pc:sldMkLst>
      </pc:sldChg>
      <pc:sldChg chg="del modTransition">
        <pc:chgData name="仁園 呂" userId="eef67f80-1e14-4c90-a22b-aad4575b3ef9" providerId="ADAL" clId="{9A49C251-DF4E-4AE5-B3D8-6CC2431CFFC3}" dt="2020-04-23T14:56:16.516" v="191" actId="2696"/>
        <pc:sldMkLst>
          <pc:docMk/>
          <pc:sldMk cId="2287925137" sldId="376"/>
        </pc:sldMkLst>
      </pc:sldChg>
      <pc:sldChg chg="modSp modTransition">
        <pc:chgData name="仁園 呂" userId="eef67f80-1e14-4c90-a22b-aad4575b3ef9" providerId="ADAL" clId="{9A49C251-DF4E-4AE5-B3D8-6CC2431CFFC3}" dt="2020-04-23T15:05:02.075" v="420" actId="20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modTransition">
        <pc:chgData name="仁園 呂" userId="eef67f80-1e14-4c90-a22b-aad4575b3ef9" providerId="ADAL" clId="{9A49C251-DF4E-4AE5-B3D8-6CC2431CFFC3}" dt="2020-04-23T14:32:00.708" v="8"/>
        <pc:sldMkLst>
          <pc:docMk/>
          <pc:sldMk cId="37110215" sldId="378"/>
        </pc:sldMkLst>
      </pc:sldChg>
      <pc:sldChg chg="modTransition">
        <pc:chgData name="仁園 呂" userId="eef67f80-1e14-4c90-a22b-aad4575b3ef9" providerId="ADAL" clId="{9A49C251-DF4E-4AE5-B3D8-6CC2431CFFC3}" dt="2020-04-23T14:32:00.708" v="7"/>
        <pc:sldMkLst>
          <pc:docMk/>
          <pc:sldMk cId="2242028466" sldId="379"/>
        </pc:sldMkLst>
      </pc:sldChg>
      <pc:sldChg chg="modSp mod modTransition">
        <pc:chgData name="仁園 呂" userId="eef67f80-1e14-4c90-a22b-aad4575b3ef9" providerId="ADAL" clId="{9A49C251-DF4E-4AE5-B3D8-6CC2431CFFC3}" dt="2020-04-23T15:37:39.732" v="701" actId="14100"/>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mod modTransition">
        <pc:chgData name="仁園 呂" userId="eef67f80-1e14-4c90-a22b-aad4575b3ef9" providerId="ADAL" clId="{9A49C251-DF4E-4AE5-B3D8-6CC2431CFFC3}" dt="2020-04-23T15:31:25.245" v="599" actId="1076"/>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modSp add">
        <pc:chgData name="仁園 呂" userId="eef67f80-1e14-4c90-a22b-aad4575b3ef9" providerId="ADAL" clId="{9A49C251-DF4E-4AE5-B3D8-6CC2431CFFC3}" dt="2020-04-23T15:03:16.583" v="255" actId="20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modSp add">
        <pc:chgData name="仁園 呂" userId="eef67f80-1e14-4c90-a22b-aad4575b3ef9" providerId="ADAL" clId="{9A49C251-DF4E-4AE5-B3D8-6CC2431CFFC3}" dt="2020-04-23T14:54:29.042" v="183" actId="20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pc:chgData name="仁園 呂" userId="eef67f80-1e14-4c90-a22b-aad4575b3ef9" providerId="ADAL" clId="{9A49C251-DF4E-4AE5-B3D8-6CC2431CFFC3}" dt="2020-04-23T14:56:56.419" v="196" actId="6549"/>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pc:chgData name="仁園 呂" userId="eef67f80-1e14-4c90-a22b-aad4575b3ef9" providerId="ADAL" clId="{9A49C251-DF4E-4AE5-B3D8-6CC2431CFFC3}" dt="2020-04-23T15:02:28.296" v="251" actId="20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4-23T15:36:33.541" v="697" actId="1076"/>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delSp modSp new mod">
        <pc:chgData name="仁園 呂" userId="eef67f80-1e14-4c90-a22b-aad4575b3ef9" providerId="ADAL" clId="{9A49C251-DF4E-4AE5-B3D8-6CC2431CFFC3}" dt="2020-04-23T15:50:42.069" v="856" actId="20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mod">
        <pc:chgData name="仁園 呂" userId="eef67f80-1e14-4c90-a22b-aad4575b3ef9" providerId="ADAL" clId="{9A49C251-DF4E-4AE5-B3D8-6CC2431CFFC3}" dt="2020-04-23T15:54:48.011" v="866" actId="1076"/>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sldChg>
      <pc:sldChg chg="addSp delSp modSp new mod ord">
        <pc:chgData name="仁園 呂" userId="eef67f80-1e14-4c90-a22b-aad4575b3ef9" providerId="ADAL" clId="{9A49C251-DF4E-4AE5-B3D8-6CC2431CFFC3}" dt="2020-04-23T16:14:50.631" v="1014" actId="2057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3T16:14:41.671" v="1011" actId="20577"/>
          <ac:spMkLst>
            <pc:docMk/>
            <pc:sldMk cId="1510652361" sldId="390"/>
            <ac:spMk id="8" creationId="{70731C15-ACFB-4C0A-8E60-F403EE297593}"/>
          </ac:spMkLst>
        </pc:spChg>
      </pc:sldChg>
      <pc:sldChg chg="addSp modSp new mod">
        <pc:chgData name="仁園 呂" userId="eef67f80-1e14-4c90-a22b-aad4575b3ef9" providerId="ADAL" clId="{9A49C251-DF4E-4AE5-B3D8-6CC2431CFFC3}" dt="2020-04-23T16:34:46.568" v="1064" actId="1076"/>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3T16:25:50.977" v="1054" actId="207"/>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mod">
        <pc:chgData name="仁園 呂" userId="eef67f80-1e14-4c90-a22b-aad4575b3ef9" providerId="ADAL" clId="{9A49C251-DF4E-4AE5-B3D8-6CC2431CFFC3}" dt="2020-04-23T17:08:33.260" v="1750" actId="692"/>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3T17:08:33.260" v="1750" actId="692"/>
          <ac:spMkLst>
            <pc:docMk/>
            <pc:sldMk cId="1111513655" sldId="392"/>
            <ac:spMk id="12" creationId="{F37CE399-5970-4EB5-B802-3E74CD80FEE3}"/>
          </ac:spMkLst>
        </pc:spChg>
        <pc:spChg chg="add mod">
          <ac:chgData name="仁園 呂" userId="eef67f80-1e14-4c90-a22b-aad4575b3ef9" providerId="ADAL" clId="{9A49C251-DF4E-4AE5-B3D8-6CC2431CFFC3}" dt="2020-04-23T17:08:33.260" v="1750" actId="692"/>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3T17:08:22.188" v="1749" actId="14100"/>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addSp delSp modSp new mod">
        <pc:chgData name="仁園 呂" userId="eef67f80-1e14-4c90-a22b-aad4575b3ef9" providerId="ADAL" clId="{9A49C251-DF4E-4AE5-B3D8-6CC2431CFFC3}" dt="2020-04-23T17:18:21.021" v="2177" actId="1076"/>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3T17:18:21.021" v="2177" actId="1076"/>
          <ac:spMkLst>
            <pc:docMk/>
            <pc:sldMk cId="1874644499" sldId="393"/>
            <ac:spMk id="5" creationId="{0CF81997-4B63-4437-BE20-7E3806F8F36C}"/>
          </ac:spMkLst>
        </pc:spChg>
      </pc:sldChg>
      <pc:sldChg chg="new">
        <pc:chgData name="仁園 呂" userId="eef67f80-1e14-4c90-a22b-aad4575b3ef9" providerId="ADAL" clId="{9A49C251-DF4E-4AE5-B3D8-6CC2431CFFC3}" dt="2020-04-23T17:16:29.206" v="2163" actId="680"/>
        <pc:sldMkLst>
          <pc:docMk/>
          <pc:sldMk cId="1828706809" sldId="394"/>
        </pc:sldMkLst>
      </pc:sldChg>
      <pc:sldChg chg="addSp delSp modSp new mod modClrScheme chgLayout">
        <pc:chgData name="仁園 呂" userId="eef67f80-1e14-4c90-a22b-aad4575b3ef9" providerId="ADAL" clId="{9A49C251-DF4E-4AE5-B3D8-6CC2431CFFC3}" dt="2020-04-23T17:33:21.514" v="2674" actId="1076"/>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3T17:29:29.528" v="2610" actId="26606"/>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3T17:33:21.514" v="2674"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picChg chg="add mod ord">
          <ac:chgData name="仁園 呂" userId="eef67f80-1e14-4c90-a22b-aad4575b3ef9" providerId="ADAL" clId="{9A49C251-DF4E-4AE5-B3D8-6CC2431CFFC3}" dt="2020-04-23T17:33:12.507" v="2673" actId="1076"/>
          <ac:picMkLst>
            <pc:docMk/>
            <pc:sldMk cId="4005986343" sldId="395"/>
            <ac:picMk id="5" creationId="{DC93DD7B-7876-499B-AFE0-0DCB6E423AF2}"/>
          </ac:picMkLst>
        </pc:picChg>
      </pc:sldChg>
      <pc:sldChg chg="new">
        <pc:chgData name="仁園 呂" userId="eef67f80-1e14-4c90-a22b-aad4575b3ef9" providerId="ADAL" clId="{9A49C251-DF4E-4AE5-B3D8-6CC2431CFFC3}" dt="2020-04-23T17:55:35.038" v="2742" actId="680"/>
        <pc:sldMkLst>
          <pc:docMk/>
          <pc:sldMk cId="1339381742" sldId="396"/>
        </pc:sldMkLst>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59.wmf"/><Relationship Id="rId2" Type="http://schemas.openxmlformats.org/officeDocument/2006/relationships/image" Target="../media/image158.wmf"/><Relationship Id="rId1" Type="http://schemas.openxmlformats.org/officeDocument/2006/relationships/image" Target="../media/image15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 Id="rId4"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2020/4/23</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2020/4/23</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2020/4/23</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2020/4/23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2020/4/23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2020/4/23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2020/4/23</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2020/4/23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2020/4/23</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2020/4/23</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2020/4/23</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2020/4/23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2020/4/23</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2020/4/23</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51.png"/><Relationship Id="rId7" Type="http://schemas.openxmlformats.org/officeDocument/2006/relationships/image" Target="../media/image14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150.wmf"/><Relationship Id="rId5" Type="http://schemas.openxmlformats.org/officeDocument/2006/relationships/image" Target="../media/image14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49.wmf"/></Relationships>
</file>

<file path=ppt/slides/_rels/slide10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58.wmf"/><Relationship Id="rId5" Type="http://schemas.openxmlformats.org/officeDocument/2006/relationships/oleObject" Target="../embeddings/oleObject25.bin"/><Relationship Id="rId4" Type="http://schemas.openxmlformats.org/officeDocument/2006/relationships/image" Target="../media/image157.wmf"/></Relationships>
</file>

<file path=ppt/slides/_rels/slide111.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61.wmf"/><Relationship Id="rId5" Type="http://schemas.openxmlformats.org/officeDocument/2006/relationships/oleObject" Target="../embeddings/oleObject28.bin"/><Relationship Id="rId4" Type="http://schemas.openxmlformats.org/officeDocument/2006/relationships/image" Target="../media/image160.w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64.wmf"/></Relationships>
</file>

<file path=ppt/slides/_rels/slide1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7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74.wmf"/><Relationship Id="rId4" Type="http://schemas.openxmlformats.org/officeDocument/2006/relationships/oleObject" Target="../embeddings/oleObject31.bin"/></Relationships>
</file>

<file path=ppt/slides/_rels/slide12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2.bin"/><Relationship Id="rId4" Type="http://schemas.openxmlformats.org/officeDocument/2006/relationships/image" Target="../media/image44.wmf"/></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wmf"/><Relationship Id="rId5" Type="http://schemas.openxmlformats.org/officeDocument/2006/relationships/oleObject" Target="../embeddings/oleObject4.bin"/><Relationship Id="rId4" Type="http://schemas.openxmlformats.org/officeDocument/2006/relationships/image" Target="../media/image50.wmf"/></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0.wmf"/><Relationship Id="rId5" Type="http://schemas.openxmlformats.org/officeDocument/2006/relationships/oleObject" Target="../embeddings/oleObject7.bin"/><Relationship Id="rId4" Type="http://schemas.openxmlformats.org/officeDocument/2006/relationships/image" Target="../media/image59.wmf"/></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2.wmf"/></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wmf"/><Relationship Id="rId5" Type="http://schemas.openxmlformats.org/officeDocument/2006/relationships/oleObject" Target="../embeddings/oleObject10.bin"/><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3.png"/><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0.png"/><Relationship Id="rId4" Type="http://schemas.openxmlformats.org/officeDocument/2006/relationships/image" Target="../media/image7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9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4.wmf"/><Relationship Id="rId5" Type="http://schemas.openxmlformats.org/officeDocument/2006/relationships/oleObject" Target="../embeddings/oleObject14.bin"/><Relationship Id="rId10" Type="http://schemas.openxmlformats.org/officeDocument/2006/relationships/image" Target="../media/image96.wmf"/><Relationship Id="rId4" Type="http://schemas.openxmlformats.org/officeDocument/2006/relationships/image" Target="../media/image93.wmf"/><Relationship Id="rId9" Type="http://schemas.openxmlformats.org/officeDocument/2006/relationships/oleObject" Target="../embeddings/oleObject16.bin"/></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99.png"/><Relationship Id="rId4" Type="http://schemas.openxmlformats.org/officeDocument/2006/relationships/image" Target="../media/image98.wmf"/></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8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33.wmf"/><Relationship Id="rId4" Type="http://schemas.openxmlformats.org/officeDocument/2006/relationships/oleObject" Target="../embeddings/oleObject18.bin"/></Relationships>
</file>

<file path=ppt/slides/_rels/slide9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112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113</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114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115</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116</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117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118</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119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120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121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122</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123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p:spTree>
    <p:extLst>
      <p:ext uri="{BB962C8B-B14F-4D97-AF65-F5344CB8AC3E}">
        <p14:creationId xmlns:p14="http://schemas.microsoft.com/office/powerpoint/2010/main" val="50943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323850" y="2998152"/>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61693"/>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Tree>
    <p:extLst>
      <p:ext uri="{BB962C8B-B14F-4D97-AF65-F5344CB8AC3E}">
        <p14:creationId xmlns:p14="http://schemas.microsoft.com/office/powerpoint/2010/main" val="1510652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some testing is necessary.</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4427985" y="1428308"/>
            <a:ext cx="4392488" cy="5195891"/>
            <a:chOff x="4705353" y="1428308"/>
            <a:chExt cx="4115119" cy="519589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2343472" cy="646331"/>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  </a:t>
              </a:r>
            </a:p>
            <a:p>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05353" y="486987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solidFill>
                  <a:srgbClr val="FF0000"/>
                </a:solidFill>
                <a:highlight>
                  <a:srgbClr val="FFFF00"/>
                </a:highlight>
              </a:endParaRPr>
            </a:p>
          </p:txBody>
        </p:sp>
      </p:grpSp>
    </p:spTree>
    <p:extLst>
      <p:ext uri="{BB962C8B-B14F-4D97-AF65-F5344CB8AC3E}">
        <p14:creationId xmlns:p14="http://schemas.microsoft.com/office/powerpoint/2010/main" val="1111513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&gt;=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“Reject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a:t>想想看：</a:t>
            </a:r>
            <a:endParaRPr lang="en-US" altLang="zh-TW"/>
          </a:p>
          <a:p>
            <a:pPr lvl="1"/>
            <a:r>
              <a:rPr lang="zh-TW" altLang="en-US"/>
              <a:t>若假設</a:t>
            </a:r>
            <a:r>
              <a:rPr lang="en-US" altLang="zh-TW"/>
              <a:t>H</a:t>
            </a:r>
            <a:r>
              <a:rPr lang="en-US" altLang="zh-TW" baseline="-25000"/>
              <a:t>0</a:t>
            </a:r>
            <a:r>
              <a:rPr lang="zh-TW" altLang="en-US"/>
              <a:t>為 </a:t>
            </a:r>
            <a:r>
              <a:rPr lang="en-US" altLang="zh-TW"/>
              <a:t>p</a:t>
            </a:r>
            <a:r>
              <a:rPr lang="en-US" altLang="zh-TW" baseline="-25000"/>
              <a:t>0</a:t>
            </a:r>
            <a:r>
              <a:rPr lang="en-US" altLang="zh-TW"/>
              <a:t>= 0.4</a:t>
            </a:r>
            <a:r>
              <a:rPr lang="zh-TW" altLang="en-US"/>
              <a:t>，我們得到的證據</a:t>
            </a:r>
            <a:r>
              <a:rPr lang="en-US" altLang="zh-TW"/>
              <a:t>:</a:t>
            </a:r>
            <a:r>
              <a:rPr lang="zh-TW" altLang="en-US"/>
              <a:t> </a:t>
            </a:r>
            <a:r>
              <a:rPr lang="en-US" altLang="zh-TW"/>
              <a:t>X=6</a:t>
            </a:r>
            <a:r>
              <a:rPr lang="zh-TW" altLang="en-US"/>
              <a:t>，該拒絕</a:t>
            </a:r>
            <a:r>
              <a:rPr lang="en-US" altLang="zh-TW"/>
              <a:t>H</a:t>
            </a:r>
            <a:r>
              <a:rPr lang="en-US" altLang="zh-TW" baseline="-25000"/>
              <a:t>0</a:t>
            </a:r>
            <a:r>
              <a:rPr lang="zh-TW" altLang="en-US"/>
              <a:t>假設嗎？</a:t>
            </a:r>
            <a:endParaRPr lang="en-US" altLang="zh-TW"/>
          </a:p>
          <a:p>
            <a:r>
              <a:rPr lang="zh-TW" altLang="en-US"/>
              <a:t>再想想看：</a:t>
            </a:r>
            <a:endParaRPr lang="en-US" altLang="zh-TW"/>
          </a:p>
          <a:p>
            <a:pPr lvl="1"/>
            <a:r>
              <a:rPr lang="zh-TW" altLang="en-US"/>
              <a:t>我們得到的證據</a:t>
            </a:r>
            <a:r>
              <a:rPr lang="en-US" altLang="zh-TW"/>
              <a:t>:</a:t>
            </a:r>
            <a:r>
              <a:rPr lang="zh-TW" altLang="en-US"/>
              <a:t> </a:t>
            </a:r>
            <a:r>
              <a:rPr lang="en-US" altLang="zh-TW"/>
              <a:t>X</a:t>
            </a:r>
            <a:r>
              <a:rPr lang="zh-TW" altLang="en-US"/>
              <a:t>至少為何？才能拒絕</a:t>
            </a:r>
            <a:r>
              <a:rPr lang="en-US" altLang="zh-TW"/>
              <a:t>H</a:t>
            </a:r>
            <a:r>
              <a:rPr lang="en-US" altLang="zh-TW" baseline="-2500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763688" y="518106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51046" y="4408397"/>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p:spTree>
    <p:extLst>
      <p:ext uri="{BB962C8B-B14F-4D97-AF65-F5344CB8AC3E}">
        <p14:creationId xmlns:p14="http://schemas.microsoft.com/office/powerpoint/2010/main" val="4005986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1613354" y="3216801"/>
            <a:ext cx="5917292" cy="35649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387282" y="2223721"/>
            <a:ext cx="3649213"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extLst>
      <p:ext uri="{BB962C8B-B14F-4D97-AF65-F5344CB8AC3E}">
        <p14:creationId xmlns:p14="http://schemas.microsoft.com/office/powerpoint/2010/main" val="1828706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28D296-C547-4D04-B388-944989C5016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B32910F-4288-40B9-82E2-5ECD1FAE0E7D}"/>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C956D8EC-4F8C-41EE-A356-BBEC1F929C75}"/>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spTree>
    <p:extLst>
      <p:ext uri="{BB962C8B-B14F-4D97-AF65-F5344CB8AC3E}">
        <p14:creationId xmlns:p14="http://schemas.microsoft.com/office/powerpoint/2010/main" val="1339381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517644414"/>
              </p:ext>
            </p:extLst>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extLst>
      <p:ext uri="{BB962C8B-B14F-4D97-AF65-F5344CB8AC3E}">
        <p14:creationId xmlns:p14="http://schemas.microsoft.com/office/powerpoint/2010/main" val="478354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1624688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6</a:t>
            </a:fld>
            <a:endParaRPr lang="zh-TW" altLang="en-US" dirty="0"/>
          </a:p>
        </p:txBody>
      </p:sp>
    </p:spTree>
    <p:extLst>
      <p:ext uri="{BB962C8B-B14F-4D97-AF65-F5344CB8AC3E}">
        <p14:creationId xmlns:p14="http://schemas.microsoft.com/office/powerpoint/2010/main" val="3700020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5AA2720-8C73-4136-97CB-868E784C96FF}"/>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p:spTree>
    <p:extLst>
      <p:ext uri="{BB962C8B-B14F-4D97-AF65-F5344CB8AC3E}">
        <p14:creationId xmlns:p14="http://schemas.microsoft.com/office/powerpoint/2010/main" val="2650418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3047</TotalTime>
  <Words>3755</Words>
  <Application>Microsoft Office PowerPoint</Application>
  <PresentationFormat>如螢幕大小 (4:3)</PresentationFormat>
  <Paragraphs>435</Paragraphs>
  <Slides>123</Slides>
  <Notes>1</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123</vt:i4>
      </vt:variant>
    </vt:vector>
  </HeadingPairs>
  <TitlesOfParts>
    <vt:vector size="132" baseType="lpstr">
      <vt:lpstr>CMR10</vt:lpstr>
      <vt:lpstr>Helvetica Neue</vt:lpstr>
      <vt:lpstr>Arial</vt:lpstr>
      <vt:lpstr>Calibri</vt:lpstr>
      <vt:lpstr>Cambria Math</vt:lpstr>
      <vt:lpstr>Georgia</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範例3.5</vt:lpstr>
      <vt:lpstr>Example b5.4, s3.4:</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PowerPoint 簡報</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2020-04-23T17:57:58Z</dcterms:modified>
</cp:coreProperties>
</file>